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8" r:id="rId10"/>
    <p:sldId id="263" r:id="rId11"/>
    <p:sldId id="269" r:id="rId12"/>
    <p:sldId id="260" r:id="rId13"/>
    <p:sldId id="271" r:id="rId14"/>
    <p:sldId id="261" r:id="rId15"/>
    <p:sldId id="272" r:id="rId16"/>
    <p:sldId id="270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Факультет Психологии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/>
              <a:t>Направления </a:t>
            </a:r>
            <a:r>
              <a:rPr lang="ru-RU" sz="3600" u="sng" dirty="0" smtClean="0"/>
              <a:t>деятельности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3. Участие в научных и научно-практических мероприятиях </a:t>
            </a:r>
            <a:r>
              <a:rPr lang="ru-RU" sz="3600" dirty="0" err="1" smtClean="0"/>
              <a:t>ТвГУ</a:t>
            </a:r>
            <a:r>
              <a:rPr lang="ru-RU" sz="3600" dirty="0" smtClean="0"/>
              <a:t> и других вузов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229600" cy="403704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/>
              <a:t>Направления деятельности</a:t>
            </a:r>
          </a:p>
          <a:p>
            <a:pPr>
              <a:buNone/>
            </a:pPr>
            <a:endParaRPr lang="ru-RU" sz="3600" u="sng" dirty="0" smtClean="0"/>
          </a:p>
          <a:p>
            <a:pPr>
              <a:buNone/>
            </a:pPr>
            <a:r>
              <a:rPr lang="ru-RU" sz="3600" dirty="0" smtClean="0"/>
              <a:t>4. Тематические семинары и встречи, в том числе, с психологами практиками, ознакомление с методами работы для студентов СНО</a:t>
            </a:r>
          </a:p>
          <a:p>
            <a:pPr>
              <a:buNone/>
            </a:pPr>
            <a:endParaRPr lang="ru-RU" sz="3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938522" cy="49450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/>
              <a:t>Направления деятельности</a:t>
            </a:r>
          </a:p>
          <a:p>
            <a:pPr>
              <a:buNone/>
            </a:pPr>
            <a:endParaRPr lang="ru-RU" sz="3600" u="sng" dirty="0" smtClean="0"/>
          </a:p>
          <a:p>
            <a:pPr>
              <a:buNone/>
            </a:pPr>
            <a:r>
              <a:rPr lang="ru-RU" sz="3600" dirty="0" smtClean="0"/>
              <a:t>5. Форумы на сайте вуза, обсуждение психологических тем для внешних слушателей</a:t>
            </a:r>
          </a:p>
          <a:p>
            <a:pPr>
              <a:buNone/>
            </a:pPr>
            <a:endParaRPr lang="ru-RU" sz="3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ru-RU" dirty="0" smtClean="0"/>
              <a:t>Что даст участие в СНО?</a:t>
            </a:r>
            <a:endParaRPr lang="ru-RU" dirty="0"/>
          </a:p>
        </p:txBody>
      </p:sp>
      <p:pic>
        <p:nvPicPr>
          <p:cNvPr id="4" name="Содержимое 3" descr="Успе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490582" cy="43243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lnSpcReduction="10000"/>
          </a:bodyPr>
          <a:lstStyle/>
          <a:p>
            <a:r>
              <a:rPr lang="ru-RU" sz="3600" u="sng" dirty="0" smtClean="0"/>
              <a:t>Участие в СНО даст вам возможности</a:t>
            </a:r>
            <a:endParaRPr lang="ru-RU" sz="3600" dirty="0" smtClean="0"/>
          </a:p>
          <a:p>
            <a:r>
              <a:rPr lang="ru-RU" sz="3600" dirty="0" smtClean="0"/>
              <a:t>Развить исследовательские умения.</a:t>
            </a:r>
          </a:p>
          <a:p>
            <a:r>
              <a:rPr lang="ru-RU" sz="3600" dirty="0" smtClean="0"/>
              <a:t>Своевременно влиться в научное психологическое сообщество.</a:t>
            </a:r>
          </a:p>
          <a:p>
            <a:r>
              <a:rPr lang="ru-RU" sz="3600" dirty="0" smtClean="0"/>
              <a:t>Общаться в среде единомышленников.</a:t>
            </a:r>
          </a:p>
          <a:p>
            <a:r>
              <a:rPr lang="ru-RU" sz="3600" dirty="0" smtClean="0"/>
              <a:t>Дополнить  и украсить своё резюме и </a:t>
            </a:r>
            <a:r>
              <a:rPr lang="ru-RU" sz="3600" dirty="0" err="1" smtClean="0"/>
              <a:t>портфолио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Перспектива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Семинар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«Научная </a:t>
            </a:r>
            <a:r>
              <a:rPr lang="ru-RU" sz="3600" dirty="0" smtClean="0"/>
              <a:t>и научно-популярная </a:t>
            </a:r>
            <a:r>
              <a:rPr lang="ru-RU" sz="3600" dirty="0" smtClean="0"/>
              <a:t>статья»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endParaRPr lang="ru-RU" sz="3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 fontScale="92500" lnSpcReduction="20000"/>
          </a:bodyPr>
          <a:lstStyle/>
          <a:p>
            <a:r>
              <a:rPr lang="ru-RU" u="sng" dirty="0" smtClean="0"/>
              <a:t>Что будем делать. Направления деятельности</a:t>
            </a:r>
            <a:endParaRPr lang="ru-RU" dirty="0" smtClean="0"/>
          </a:p>
          <a:p>
            <a:r>
              <a:rPr lang="ru-RU" dirty="0" smtClean="0"/>
              <a:t>Исследования – по умолчанию.</a:t>
            </a:r>
          </a:p>
          <a:p>
            <a:r>
              <a:rPr lang="ru-RU" dirty="0" smtClean="0"/>
              <a:t>1. Написание и публикация научных статей.</a:t>
            </a:r>
          </a:p>
          <a:p>
            <a:r>
              <a:rPr lang="ru-RU" dirty="0" smtClean="0"/>
              <a:t>2. Публикации научно-популярных статей в печатных и электронных изданиях (в частности в университетской газете «Вестник тверского государственного университета»).</a:t>
            </a:r>
          </a:p>
          <a:p>
            <a:r>
              <a:rPr lang="ru-RU" dirty="0" smtClean="0"/>
              <a:t>3. Участие в научных и научно-практических мероприятиях </a:t>
            </a:r>
            <a:r>
              <a:rPr lang="ru-RU" dirty="0" err="1" smtClean="0"/>
              <a:t>ТвГУ</a:t>
            </a:r>
            <a:r>
              <a:rPr lang="ru-RU" dirty="0" smtClean="0"/>
              <a:t> и других вузов.</a:t>
            </a:r>
          </a:p>
          <a:p>
            <a:r>
              <a:rPr lang="ru-RU" dirty="0" smtClean="0"/>
              <a:t>4. Тематические семинары и встречи, в том числе, с психологами практиками, ознакомление с методами работы для студентов СНО.</a:t>
            </a:r>
          </a:p>
          <a:p>
            <a:r>
              <a:rPr lang="ru-RU" dirty="0" smtClean="0"/>
              <a:t>5. Форумы на сайте вуза, обсуждение психологических тем для внешних слушателей.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/>
              <a:t>Направления </a:t>
            </a:r>
            <a:r>
              <a:rPr lang="ru-RU" sz="3600" u="sng" dirty="0" smtClean="0"/>
              <a:t>деятельности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1. Написание и публикация научных статей.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й пси факт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218416" cy="4324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лайбрэ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229600" cy="40904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 стать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092969" cy="48284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Студенческое научное 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/>
              <a:t>Направления </a:t>
            </a:r>
            <a:r>
              <a:rPr lang="ru-RU" sz="3600" u="sng" dirty="0" smtClean="0"/>
              <a:t>деятельности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2. Публикации научно-популярных статей в печатных и электронных изданиях (в частности в университетской газете «Вестник тверского государственного университета»).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си жу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080213" cy="51610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 поп стать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523803" cy="523307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</TotalTime>
  <Words>251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Студенческое научное общество</vt:lpstr>
      <vt:lpstr>Студенческое научное общество</vt:lpstr>
      <vt:lpstr>Студенческое научное общество</vt:lpstr>
      <vt:lpstr>Слайд 4</vt:lpstr>
      <vt:lpstr>Слайд 5</vt:lpstr>
      <vt:lpstr>Слайд 6</vt:lpstr>
      <vt:lpstr>Студенческое научное общество</vt:lpstr>
      <vt:lpstr>Слайд 8</vt:lpstr>
      <vt:lpstr>Слайд 9</vt:lpstr>
      <vt:lpstr>Студенческое научное общество</vt:lpstr>
      <vt:lpstr>Слайд 11</vt:lpstr>
      <vt:lpstr>Студенческое научное общество</vt:lpstr>
      <vt:lpstr>Слайд 13</vt:lpstr>
      <vt:lpstr>Студенческое научное общество</vt:lpstr>
      <vt:lpstr>Что даст участие в СНО?</vt:lpstr>
      <vt:lpstr>Студенческое научное общество</vt:lpstr>
      <vt:lpstr>Студенческое научное общество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Студенческое научное общество</dc:title>
  <dc:creator>км</dc:creator>
  <cp:lastModifiedBy>км</cp:lastModifiedBy>
  <cp:revision>10</cp:revision>
  <dcterms:created xsi:type="dcterms:W3CDTF">2020-11-17T18:11:08Z</dcterms:created>
  <dcterms:modified xsi:type="dcterms:W3CDTF">2020-11-17T19:03:28Z</dcterms:modified>
</cp:coreProperties>
</file>