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906000" cy="6858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424" autoAdjust="0"/>
  </p:normalViewPr>
  <p:slideViewPr>
    <p:cSldViewPr>
      <p:cViewPr varScale="1">
        <p:scale>
          <a:sx n="113" d="100"/>
          <a:sy n="113" d="100"/>
        </p:scale>
        <p:origin x="-120" y="-2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3744-20C5-4C87-9573-05C276B1F9A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AD295-27D0-4F85-A31D-B277D500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DED7E-9D97-4791-9832-054EE71396E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B357-8EB5-4035-AD45-B7706A878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5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B357-8EB5-4035-AD45-B7706A8782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8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B357-8EB5-4035-AD45-B7706A8782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8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0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9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0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0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5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0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7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3218-154C-4835-82C7-8338B0410A4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7992-04D1-4185-A4D0-D7CD097CA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0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://www.oprf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9759" r="6292" b="27218"/>
          <a:stretch/>
        </p:blipFill>
        <p:spPr>
          <a:xfrm>
            <a:off x="3224808" y="0"/>
            <a:ext cx="3080437" cy="1738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7216" y="-1"/>
            <a:ext cx="3008785" cy="1790813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 smtClean="0"/>
              <a:t>vb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3440" y="1473861"/>
            <a:ext cx="3022560" cy="538413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9" t="24052" r="5555" b="26204"/>
          <a:stretch/>
        </p:blipFill>
        <p:spPr>
          <a:xfrm>
            <a:off x="6969225" y="66991"/>
            <a:ext cx="2878544" cy="13529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34498" r="3020" b="31003"/>
          <a:stretch/>
        </p:blipFill>
        <p:spPr>
          <a:xfrm>
            <a:off x="6969225" y="4125985"/>
            <a:ext cx="2914229" cy="2663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85" y="1032314"/>
            <a:ext cx="7848155" cy="41401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339" y="1671467"/>
            <a:ext cx="305504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логика «этого не будет, потому что не может быть никогда», «не с моим ребенком» и «это все далеко и не с нами» неприемлема!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же вы чувствуете, что основания для опасений есть, позвоните на «горячую линию» Общественной палаты по бесплатному номеру телефона 8-800-700-8-800 (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пн-чт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9:00 до 18:00,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9 до 16:45 МСК) либо напишите обращение в электронном виде на официальном сайте Общественной палаты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www.oprf.ru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поступающие обращения тщательно обрабатываются в координации с профессиональными психологами, Национальным антитеррористическим комитетом, правоохранительными органами.</a:t>
            </a:r>
          </a:p>
          <a:p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3351" y="1671467"/>
            <a:ext cx="2783349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Итак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 этой брошюре мы попытались объяснить, что экстремизм – это попытка незаконно, насильственно отобрать свободу, собственность и даже саму жизнь у человека только потому, что он имеет другие взгляды и убеждения, у него другой цвет кожи и национальность.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Самой опасной и кровавой формой экстремизма является терроризм – попытка запугать общество и власть актами насилия. От проявлений экстремизма и терроризма нас защищает государство в лице Министерства внутренних дел (полиции) и Федеральной службы безопасности.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"/>
            <a:ext cx="3055046" cy="141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641" y="447539"/>
            <a:ext cx="2502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Никто нас не защитит лучше</a:t>
            </a:r>
            <a:r>
              <a:rPr lang="en-US" sz="16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ru-RU" sz="16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чем мы сами!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05338" y="4949659"/>
            <a:ext cx="2135425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ИГИЛ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УГРОЗА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ОБЩЕСТВУ</a:t>
            </a:r>
          </a:p>
        </p:txBody>
      </p:sp>
    </p:spTree>
    <p:extLst>
      <p:ext uri="{BB962C8B-B14F-4D97-AF65-F5344CB8AC3E}">
        <p14:creationId xmlns:p14="http://schemas.microsoft.com/office/powerpoint/2010/main" val="38653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4" y="-7389"/>
            <a:ext cx="3055046" cy="168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045726" y="1732083"/>
            <a:ext cx="26713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Необходимо очень внимательно и серьезно относиться к любым изменениям в поведении – в том числе и речевом. </a:t>
            </a:r>
          </a:p>
          <a:p>
            <a:pPr lvl="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«Новообращенные» поначалу рассказывают о том, как им хорошо в новой общине. Этот период  очень короткий, затем нового члена организации всеми силами ограждают от привычной среды – дом, семья, школа или институт. </a:t>
            </a:r>
          </a:p>
          <a:p>
            <a:pPr lvl="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ваш ребенок ушел из дома или у вас есть подозрения, что он завербован террористами, обращайтесь в ближайшее отделение полиции. </a:t>
            </a:r>
          </a:p>
          <a:p>
            <a:pPr lvl="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Попытайтесь вспомнить, во что был одет пропавший, а также проверьте, не взял ли он с собой свои личные вещи. Это может существенно ускорить розыск.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54" y="4213"/>
            <a:ext cx="3055046" cy="168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989852" y="137439"/>
            <a:ext cx="2783116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prstClr val="black"/>
                </a:solidFill>
              </a:rPr>
              <a:t> </a:t>
            </a:r>
            <a:r>
              <a:rPr lang="ru-RU" sz="1400" b="1" i="1" dirty="0" smtClean="0">
                <a:solidFill>
                  <a:prstClr val="black"/>
                </a:solidFill>
              </a:rPr>
              <a:t>ИГИЛ </a:t>
            </a:r>
            <a:r>
              <a:rPr lang="ru-RU" sz="1400" b="1" i="1" dirty="0">
                <a:solidFill>
                  <a:prstClr val="black"/>
                </a:solidFill>
              </a:rPr>
              <a:t>всерьёз </a:t>
            </a:r>
            <a:r>
              <a:rPr lang="ru-RU" sz="1200" b="1" i="1" dirty="0">
                <a:solidFill>
                  <a:prstClr val="black"/>
                </a:solidFill>
              </a:rPr>
              <a:t>занимается</a:t>
            </a:r>
            <a:r>
              <a:rPr lang="ru-RU" sz="1400" b="1" i="1" dirty="0">
                <a:solidFill>
                  <a:prstClr val="black"/>
                </a:solidFill>
              </a:rPr>
              <a:t> строительством нового мира, поэтому в ход идет любой «человеческий материал», который они могут подчинить себе.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732083"/>
            <a:ext cx="315276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205 Уголовного кодекса России. Террористический акт.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205.1 Уголовного кодекса Росси. Содействие террористической деятельности. 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205.2 Уголовного кодекса России. Публичные призывы к осуществлению террористической деятельности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или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публичное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оправдание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терроризма.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280 Уголовного кодекса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России.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Публичные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призывы к осуществлению экстремистской деятельности Кодекса об административных правонарушениях.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Статья 282 Уголовного кодекса России. Возбуждение ненависти либо вражды, а равно унижение человеческого достоинства. 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282.1 Уголовного кодекса России. Организация экстремистского сообщества.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Статья 282.2 Уголовного кодекса России. Организация деятельности экстремистской организации. 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2376" y="268529"/>
            <a:ext cx="2520336" cy="1224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prstClr val="black"/>
                </a:solidFill>
                <a:ea typeface="Calibri"/>
                <a:cs typeface="Times New Roman" panose="02020603050405020304" pitchFamily="18" charset="0"/>
              </a:rPr>
              <a:t>Преступлениями экстремистской направленности являются: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92832" y="1728499"/>
            <a:ext cx="2952359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5.26. Кодекса РФ об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административных правонарушениях. Нарушение законодательства о свободе совести, свободе вероисповедания и о религиозных объединениях.</a:t>
            </a:r>
          </a:p>
          <a:p>
            <a:pPr lvl="0">
              <a:spcAft>
                <a:spcPts val="1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20.3. Кодекса РФ об административных правонарушениях.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Пропаганда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публичное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демонстрирование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нацистской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атрибутики или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символики.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20.28. Кодекса РФ об административных правонарушениях. Организация деятельности общественного или религиозного объединения, в отношении которого принято решение о приостановлении его деятельности.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20.29. Кодекса РФ об административных правонарушениях. Производство и распространение экстремистских материалов.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9444"/>
            <a:ext cx="3055046" cy="168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41421" y="207102"/>
            <a:ext cx="2453868" cy="1331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prstClr val="black"/>
                </a:solidFill>
                <a:ea typeface="Calibri"/>
                <a:cs typeface="Times New Roman" panose="02020603050405020304" pitchFamily="18" charset="0"/>
              </a:rPr>
              <a:t>Экстремистскую направленность могут иметь и административные правонарушения: </a:t>
            </a:r>
            <a:endParaRPr lang="ru-RU" sz="1100" b="1" i="1" dirty="0">
              <a:solidFill>
                <a:prstClr val="black"/>
              </a:solidFill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534</Words>
  <Application>Microsoft Office PowerPoint</Application>
  <PresentationFormat>Лист A4 (210x297 мм)</PresentationFormat>
  <Paragraphs>41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vb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ваав</dc:title>
  <dc:creator>PC</dc:creator>
  <cp:lastModifiedBy>PC</cp:lastModifiedBy>
  <cp:revision>24</cp:revision>
  <cp:lastPrinted>2024-12-07T18:52:10Z</cp:lastPrinted>
  <dcterms:created xsi:type="dcterms:W3CDTF">2024-12-05T19:25:06Z</dcterms:created>
  <dcterms:modified xsi:type="dcterms:W3CDTF">2024-12-09T13:24:19Z</dcterms:modified>
</cp:coreProperties>
</file>